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2" r:id="rId3"/>
    <p:sldId id="260" r:id="rId4"/>
    <p:sldId id="261" r:id="rId5"/>
    <p:sldId id="259" r:id="rId6"/>
    <p:sldId id="258" r:id="rId7"/>
    <p:sldId id="256" r:id="rId8"/>
    <p:sldId id="266" r:id="rId9"/>
    <p:sldId id="267" r:id="rId10"/>
    <p:sldId id="263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C08"/>
    <a:srgbClr val="ECECEC"/>
    <a:srgbClr val="EDEDEC"/>
    <a:srgbClr val="ECEDED"/>
    <a:srgbClr val="EFEFEF"/>
    <a:srgbClr val="9AE89D"/>
    <a:srgbClr val="5EED64"/>
    <a:srgbClr val="FCB2F9"/>
    <a:srgbClr val="FC8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98"/>
    <p:restoredTop sz="94648"/>
  </p:normalViewPr>
  <p:slideViewPr>
    <p:cSldViewPr snapToGrid="0" snapToObjects="1">
      <p:cViewPr>
        <p:scale>
          <a:sx n="56" d="100"/>
          <a:sy n="56" d="100"/>
        </p:scale>
        <p:origin x="2680" y="15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899B6-393E-A84B-BCBC-35103BF517D4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3BF64-24D5-3742-931E-311A277EA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916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3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27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439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043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69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2CB56-B54E-B54E-88AA-B431EB6D9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4D1C05-876C-4345-BADC-96909EDAB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843440-F0B6-0841-90CF-F67C38D2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1103F8-887C-4140-BE94-3DBF44E8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FADD42-C395-5C4A-A85D-60FFE6CD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24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6DB20-3544-B549-9938-D383EEFF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516331-3851-9B4B-99C6-676400C60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FA1EE0-CF47-8B43-BFAC-228A5FDA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35387-B2FF-2E4D-B1AD-073BAA1A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9D7BC2-8B83-5147-BDF5-85F14349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15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E526AD-BAEB-0C45-9B4F-172FA03FB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04A2F2-4732-974A-9575-9662C3977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08DAF2-3767-6842-82A0-05746540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BEFE5A-6DAF-9A42-8BE0-9C75D56C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1F447-9882-7C4B-A49E-40B2226A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8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6126F-059B-5648-A157-8E6D7EC3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B3E1EB-1337-D342-AC81-4EBF92798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3652D0-870C-5743-9549-A7961F1F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EAEF5A-B52F-0E4F-B792-082F281F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8063D2-8B46-5545-A221-16FE8362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30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C6407-1F37-9F4F-809D-6E20E49F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10E0E5-045F-4346-8D3C-03F66B61E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00106-27A3-A24F-803E-D965F1ED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02BCFC-9F7B-C344-9059-669F40F5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069F4-C3EA-714D-9584-1DA6BD07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41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6D38D-3060-824D-9FD4-E8022F2B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B9C68B-13D1-3A4F-B8E2-5F9358121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2B4C77-5CEC-C244-80C6-4B5CBBB4B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351F58-AC80-4B41-A2F3-228A1F85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8BD297-697D-584F-A733-46022856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A7127D-AD96-684D-97E2-9885630E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11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277DA-9612-414C-AAE7-5EC3179C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79998D-7053-0F4F-A2BD-F9A8ED5E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E3C3AA-8FB7-B348-8CDB-D32F1B87D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134C5E-1036-2944-A0DF-52F92B42F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A511FA-8587-AE43-A272-993EDEDAE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C25039-6871-034A-8E2F-04911A69E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E9D27D1-FBBC-EF49-82FC-12EF2E07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E6E698-5716-E14F-8A4B-856FD1C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4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36491-10E7-EF44-80F2-ED5DEE31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355513-ECDE-0140-9BEB-A771C40C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A642C2-D131-564F-964A-AD391C83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12E66-CB18-8E44-B1E3-B3E6524A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38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5BE9CF-F1C9-6443-BC96-C2FAFCC6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28EB38-A8C6-8A46-84C8-A7BBB6D3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2BB563-81E5-A841-8E4B-48B1EE42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39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71E7F-00F2-114E-91A7-9D09AEB5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5C0DC-7DA0-B345-9A2C-8886A10E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5A6C1C-2680-F749-A041-216B43BF2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4CED2B-1601-7747-9F6A-07506CB3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A8B89F-D9FE-AC43-B2D2-28FBBD1F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F3D957-CE68-1242-B837-030B24C1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57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239D1-6ABA-1A49-8D58-242F4391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42ECAD-3258-934D-9E4C-DD1F8C60B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2DB322-C79C-E047-B607-97D41A595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93FD8A-F644-0040-965D-3E082EBA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A26123-F79D-2D4F-BBB8-B9A1E147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035D8E-912E-DD4E-84FA-C57EAA41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08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DDD03-17B7-5F47-A49A-22C85358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BE22AE-7831-ED4C-B80F-3C04975A2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4036D2-8023-D34F-9A93-2F93122F1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71F485-FE0D-B44B-9B90-8C03C5D4D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75411-67DB-1142-9B8E-D3D04376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97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tiff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tiff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tiff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tiff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7.tiff"/><Relationship Id="rId7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8.tiff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jp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18.tiff"/><Relationship Id="rId4" Type="http://schemas.openxmlformats.org/officeDocument/2006/relationships/image" Target="../media/image14.jpg"/><Relationship Id="rId9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4297B9E-73E6-4743-B5D6-4682B903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-6637782" y="-3724"/>
            <a:ext cx="6096000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1784243" y="2090587"/>
            <a:ext cx="77805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solidFill>
                  <a:schemeClr val="bg1"/>
                </a:solidFill>
              </a:rPr>
              <a:t>StackOverFlex</a:t>
            </a:r>
            <a:endParaRPr lang="ru-RU" sz="96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B8BD7A-330A-3243-A719-FAD0F15B2B9A}"/>
              </a:ext>
            </a:extLst>
          </p:cNvPr>
          <p:cNvSpPr txBox="1"/>
          <p:nvPr/>
        </p:nvSpPr>
        <p:spPr>
          <a:xfrm>
            <a:off x="3032405" y="2229491"/>
            <a:ext cx="1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bg1"/>
                </a:solidFill>
              </a:rPr>
              <a:t>команда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6F9C1DA-6489-B741-AD2D-AEE4937BE1BE}"/>
              </a:ext>
            </a:extLst>
          </p:cNvPr>
          <p:cNvSpPr/>
          <p:nvPr/>
        </p:nvSpPr>
        <p:spPr>
          <a:xfrm>
            <a:off x="-2277274" y="7089029"/>
            <a:ext cx="12191999" cy="68617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F2A4EA-B05F-4D46-9162-622DB05195BA}"/>
              </a:ext>
            </a:extLst>
          </p:cNvPr>
          <p:cNvSpPr/>
          <p:nvPr/>
        </p:nvSpPr>
        <p:spPr>
          <a:xfrm>
            <a:off x="0" y="0"/>
            <a:ext cx="12191999" cy="68617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1F15B-C9A4-D346-8A85-C48B290C0F84}"/>
              </a:ext>
            </a:extLst>
          </p:cNvPr>
          <p:cNvSpPr txBox="1"/>
          <p:nvPr/>
        </p:nvSpPr>
        <p:spPr>
          <a:xfrm>
            <a:off x="4551845" y="3806798"/>
            <a:ext cx="4948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err="1">
                <a:solidFill>
                  <a:schemeClr val="bg1"/>
                </a:solidFill>
              </a:rPr>
              <a:t>Trash.net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16D78-517C-7C43-9D29-D2172D5634D6}"/>
              </a:ext>
            </a:extLst>
          </p:cNvPr>
          <p:cNvSpPr txBox="1"/>
          <p:nvPr/>
        </p:nvSpPr>
        <p:spPr>
          <a:xfrm>
            <a:off x="7538482" y="3911338"/>
            <a:ext cx="15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/>
                </a:solidFill>
              </a:rPr>
              <a:t>социальная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2A0FBB-B690-2342-A420-E9A8FB2E89B9}"/>
              </a:ext>
            </a:extLst>
          </p:cNvPr>
          <p:cNvSpPr txBox="1"/>
          <p:nvPr/>
        </p:nvSpPr>
        <p:spPr>
          <a:xfrm>
            <a:off x="9214882" y="3911338"/>
            <a:ext cx="69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/>
                </a:solidFill>
              </a:rPr>
              <a:t>сеть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B952874-3C51-EF41-A769-FA1BAEAEB9CE}"/>
              </a:ext>
            </a:extLst>
          </p:cNvPr>
          <p:cNvCxnSpPr>
            <a:cxnSpLocks/>
          </p:cNvCxnSpPr>
          <p:nvPr/>
        </p:nvCxnSpPr>
        <p:spPr>
          <a:xfrm flipV="1">
            <a:off x="3813896" y="1456327"/>
            <a:ext cx="0" cy="777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16DDA46-263D-D346-93FB-FA1F48FBD8F8}"/>
              </a:ext>
            </a:extLst>
          </p:cNvPr>
          <p:cNvCxnSpPr>
            <a:cxnSpLocks/>
          </p:cNvCxnSpPr>
          <p:nvPr/>
        </p:nvCxnSpPr>
        <p:spPr>
          <a:xfrm>
            <a:off x="3802695" y="1471785"/>
            <a:ext cx="50665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67F8922-EF00-324D-8421-EE48510B885A}"/>
              </a:ext>
            </a:extLst>
          </p:cNvPr>
          <p:cNvCxnSpPr>
            <a:cxnSpLocks/>
          </p:cNvCxnSpPr>
          <p:nvPr/>
        </p:nvCxnSpPr>
        <p:spPr>
          <a:xfrm>
            <a:off x="3802695" y="5330771"/>
            <a:ext cx="50665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7DCD808-A72E-0744-BD53-D6E1FCCDD6C6}"/>
              </a:ext>
            </a:extLst>
          </p:cNvPr>
          <p:cNvCxnSpPr>
            <a:cxnSpLocks/>
          </p:cNvCxnSpPr>
          <p:nvPr/>
        </p:nvCxnSpPr>
        <p:spPr>
          <a:xfrm flipV="1">
            <a:off x="3802695" y="3449132"/>
            <a:ext cx="0" cy="18974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E045C64-3146-4141-87F5-EA781F793082}"/>
              </a:ext>
            </a:extLst>
          </p:cNvPr>
          <p:cNvCxnSpPr>
            <a:cxnSpLocks/>
          </p:cNvCxnSpPr>
          <p:nvPr/>
        </p:nvCxnSpPr>
        <p:spPr>
          <a:xfrm flipV="1">
            <a:off x="8869292" y="4963080"/>
            <a:ext cx="0" cy="3849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7BD3508-7293-5841-9844-6CAD72D559B9}"/>
              </a:ext>
            </a:extLst>
          </p:cNvPr>
          <p:cNvCxnSpPr/>
          <p:nvPr/>
        </p:nvCxnSpPr>
        <p:spPr>
          <a:xfrm flipV="1">
            <a:off x="8869292" y="3350846"/>
            <a:ext cx="0" cy="6188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C91F6EA-09FB-064C-853F-FBE89A7AE2D8}"/>
              </a:ext>
            </a:extLst>
          </p:cNvPr>
          <p:cNvCxnSpPr>
            <a:cxnSpLocks/>
          </p:cNvCxnSpPr>
          <p:nvPr/>
        </p:nvCxnSpPr>
        <p:spPr>
          <a:xfrm flipV="1">
            <a:off x="8869292" y="1455744"/>
            <a:ext cx="0" cy="10717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E8DCCA0-50D7-2A44-BA60-AAF19A5B5119}"/>
              </a:ext>
            </a:extLst>
          </p:cNvPr>
          <p:cNvCxnSpPr>
            <a:cxnSpLocks/>
          </p:cNvCxnSpPr>
          <p:nvPr/>
        </p:nvCxnSpPr>
        <p:spPr>
          <a:xfrm flipV="1">
            <a:off x="3932235" y="3973786"/>
            <a:ext cx="0" cy="12854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F867845-5466-3546-BC22-E84F1173A6BF}"/>
              </a:ext>
            </a:extLst>
          </p:cNvPr>
          <p:cNvCxnSpPr>
            <a:cxnSpLocks/>
          </p:cNvCxnSpPr>
          <p:nvPr/>
        </p:nvCxnSpPr>
        <p:spPr>
          <a:xfrm>
            <a:off x="3935965" y="5244808"/>
            <a:ext cx="6158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0BE15B62-BAA7-7345-BF95-2839EEF4C510}"/>
              </a:ext>
            </a:extLst>
          </p:cNvPr>
          <p:cNvCxnSpPr>
            <a:cxnSpLocks/>
          </p:cNvCxnSpPr>
          <p:nvPr/>
        </p:nvCxnSpPr>
        <p:spPr>
          <a:xfrm flipH="1">
            <a:off x="7538482" y="1601324"/>
            <a:ext cx="122102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8F1F6A7A-CFF3-DF4C-AD79-B2426170A236}"/>
              </a:ext>
            </a:extLst>
          </p:cNvPr>
          <p:cNvCxnSpPr>
            <a:cxnSpLocks/>
          </p:cNvCxnSpPr>
          <p:nvPr/>
        </p:nvCxnSpPr>
        <p:spPr>
          <a:xfrm>
            <a:off x="8763235" y="1586880"/>
            <a:ext cx="0" cy="4424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731BF17D-171D-A744-BF1F-D16A514303C0}"/>
              </a:ext>
            </a:extLst>
          </p:cNvPr>
          <p:cNvCxnSpPr>
            <a:cxnSpLocks/>
          </p:cNvCxnSpPr>
          <p:nvPr/>
        </p:nvCxnSpPr>
        <p:spPr>
          <a:xfrm flipV="1">
            <a:off x="4018445" y="1063974"/>
            <a:ext cx="0" cy="6194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2A852DA3-B41D-9B46-909A-FBBAD3B4767A}"/>
              </a:ext>
            </a:extLst>
          </p:cNvPr>
          <p:cNvCxnSpPr>
            <a:cxnSpLocks/>
          </p:cNvCxnSpPr>
          <p:nvPr/>
        </p:nvCxnSpPr>
        <p:spPr>
          <a:xfrm>
            <a:off x="3623310" y="1671028"/>
            <a:ext cx="39513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1251F937-677E-CD4C-8F0E-AA7254FF3BC7}"/>
              </a:ext>
            </a:extLst>
          </p:cNvPr>
          <p:cNvCxnSpPr>
            <a:cxnSpLocks/>
          </p:cNvCxnSpPr>
          <p:nvPr/>
        </p:nvCxnSpPr>
        <p:spPr>
          <a:xfrm flipV="1">
            <a:off x="8710890" y="5117823"/>
            <a:ext cx="0" cy="4010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7E9A6E20-27CC-4B4A-AAB8-6806B2A55EF3}"/>
              </a:ext>
            </a:extLst>
          </p:cNvPr>
          <p:cNvCxnSpPr>
            <a:cxnSpLocks/>
          </p:cNvCxnSpPr>
          <p:nvPr/>
        </p:nvCxnSpPr>
        <p:spPr>
          <a:xfrm>
            <a:off x="8710890" y="5130237"/>
            <a:ext cx="39513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62DF392-EDDB-F244-B469-CB09FDD25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" t="439" r="24959" b="-439"/>
          <a:stretch/>
        </p:blipFill>
        <p:spPr>
          <a:xfrm rot="5400000">
            <a:off x="791668" y="-5024828"/>
            <a:ext cx="1462285" cy="1462285"/>
          </a:xfrm>
          <a:prstGeom prst="ellipse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01706B2-294A-7B43-9711-3CC5600829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" t="-258" r="24822" b="258"/>
          <a:stretch/>
        </p:blipFill>
        <p:spPr>
          <a:xfrm rot="5400000">
            <a:off x="791667" y="-1784800"/>
            <a:ext cx="1462285" cy="1462285"/>
          </a:xfrm>
          <a:prstGeom prst="ellipse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763BAA7-9DCF-5A4D-8931-9FC50893C7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0" r="12500"/>
          <a:stretch/>
        </p:blipFill>
        <p:spPr>
          <a:xfrm rot="5400000">
            <a:off x="791667" y="-3399721"/>
            <a:ext cx="1462285" cy="1462285"/>
          </a:xfrm>
          <a:prstGeom prst="ellipse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DB1B816-EFA5-7C46-81A0-B2E864A75D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64" t="-593" r="12436" b="593"/>
          <a:stretch/>
        </p:blipFill>
        <p:spPr>
          <a:xfrm rot="5400000">
            <a:off x="9746083" y="6962540"/>
            <a:ext cx="1462285" cy="1462285"/>
          </a:xfrm>
          <a:prstGeom prst="ellipse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96C5188-7EC1-9042-AD52-E123F6F1DF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4" t="7470" r="-714" b="17530"/>
          <a:stretch/>
        </p:blipFill>
        <p:spPr>
          <a:xfrm>
            <a:off x="9775879" y="8718675"/>
            <a:ext cx="1462286" cy="146228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40718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2369082-7E00-B44D-89F9-1AC74A8C7065}"/>
              </a:ext>
            </a:extLst>
          </p:cNvPr>
          <p:cNvGrpSpPr/>
          <p:nvPr/>
        </p:nvGrpSpPr>
        <p:grpSpPr>
          <a:xfrm>
            <a:off x="7519858" y="904639"/>
            <a:ext cx="5143500" cy="6858000"/>
            <a:chOff x="7519858" y="904639"/>
            <a:chExt cx="5143500" cy="68580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97A1456-DC47-0D4E-9D42-9FE4E0DD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9858" y="904639"/>
              <a:ext cx="5143500" cy="685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06DACCA-F339-AC40-9A73-09DD917DF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6203">
              <a:off x="8782132" y="3399835"/>
              <a:ext cx="319995" cy="591114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C3249C-5DF7-2147-A1E7-43F24714E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514">
            <a:off x="8653528" y="3286350"/>
            <a:ext cx="577202" cy="8180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25C4726-1441-5243-AFDE-2A8CED610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6203">
            <a:off x="8776324" y="3388122"/>
            <a:ext cx="326223" cy="602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77344B-F2DE-4C4A-BF3F-1C195E170C03}"/>
              </a:ext>
            </a:extLst>
          </p:cNvPr>
          <p:cNvSpPr txBox="1"/>
          <p:nvPr/>
        </p:nvSpPr>
        <p:spPr>
          <a:xfrm>
            <a:off x="1462082" y="1992641"/>
            <a:ext cx="64201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Кроме сайта, за время </a:t>
            </a:r>
            <a:r>
              <a:rPr lang="ru-RU" sz="4000" dirty="0" err="1"/>
              <a:t>хакатона</a:t>
            </a:r>
            <a:r>
              <a:rPr lang="ru-RU" sz="4000" dirty="0"/>
              <a:t> мы реализовали </a:t>
            </a:r>
            <a:r>
              <a:rPr lang="ru-RU" sz="4000" dirty="0">
                <a:solidFill>
                  <a:srgbClr val="00B050"/>
                </a:solidFill>
              </a:rPr>
              <a:t>мобильное приложение</a:t>
            </a:r>
            <a:r>
              <a:rPr lang="ru-RU" sz="4000" dirty="0"/>
              <a:t> для нашей социальной сети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9EF47-ED64-E441-89DF-06A06D41A3CD}"/>
              </a:ext>
            </a:extLst>
          </p:cNvPr>
          <p:cNvSpPr txBox="1"/>
          <p:nvPr/>
        </p:nvSpPr>
        <p:spPr>
          <a:xfrm>
            <a:off x="11717079" y="6273225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9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36A332-ED35-2C4F-9B6E-EDB91AA03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17045">
            <a:off x="-799509" y="697151"/>
            <a:ext cx="2222049" cy="225082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DC2D07-075D-764A-AE8E-F67BED519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39249">
            <a:off x="-48818" y="-625399"/>
            <a:ext cx="2222049" cy="225082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A38374-635E-AD4B-9128-4FAD7334C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6229">
            <a:off x="10472988" y="-710182"/>
            <a:ext cx="2222049" cy="225082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3668940-075E-9C49-8F05-7626CD343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133734">
            <a:off x="11218263" y="888296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8729F-8CA4-D74C-BA97-4939A236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152" y="0"/>
            <a:ext cx="4863145" cy="6892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FD908-8452-7F48-9340-94DFAE40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3" y="973768"/>
            <a:ext cx="2875333" cy="5029968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8F1EC36-E1F7-BF4A-A600-84EEC1E201A9}"/>
              </a:ext>
            </a:extLst>
          </p:cNvPr>
          <p:cNvGrpSpPr/>
          <p:nvPr/>
        </p:nvGrpSpPr>
        <p:grpSpPr>
          <a:xfrm rot="21041302">
            <a:off x="8556728" y="904639"/>
            <a:ext cx="5143500" cy="6858000"/>
            <a:chOff x="8556728" y="904639"/>
            <a:chExt cx="5143500" cy="68580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5520801-5D10-C440-93D1-E3100C51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8" y="904639"/>
              <a:ext cx="5143500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9486D9-D22E-B141-AB20-C809014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6203">
              <a:off x="9808923" y="3390284"/>
              <a:ext cx="319995" cy="591114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EC564-D0A6-004A-93C7-20169887D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32859">
            <a:off x="11164434" y="4464188"/>
            <a:ext cx="1085925" cy="732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DB2F5-6CF6-7442-A19E-52D40C7F7336}"/>
              </a:ext>
            </a:extLst>
          </p:cNvPr>
          <p:cNvSpPr txBox="1"/>
          <p:nvPr/>
        </p:nvSpPr>
        <p:spPr>
          <a:xfrm>
            <a:off x="516959" y="4511295"/>
            <a:ext cx="52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И оно довольно хорошее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0A860-1FF6-A64E-9454-E0D807034B6A}"/>
              </a:ext>
            </a:extLst>
          </p:cNvPr>
          <p:cNvSpPr txBox="1"/>
          <p:nvPr/>
        </p:nvSpPr>
        <p:spPr>
          <a:xfrm>
            <a:off x="516959" y="1708886"/>
            <a:ext cx="4863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В нем присутствует возможность ставить и просматривать метки на карте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17575-C90D-4948-ADB1-05BE6CEA28D1}"/>
              </a:ext>
            </a:extLst>
          </p:cNvPr>
          <p:cNvSpPr txBox="1"/>
          <p:nvPr/>
        </p:nvSpPr>
        <p:spPr>
          <a:xfrm>
            <a:off x="11546959" y="6273225"/>
            <a:ext cx="645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10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FBAB991-B4DD-3C43-80DA-43007500A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17045">
            <a:off x="-1006144" y="-192673"/>
            <a:ext cx="2222049" cy="225082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1538C6F-AF9E-0741-9946-1454FF8D1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39249">
            <a:off x="-255453" y="-1515223"/>
            <a:ext cx="2222049" cy="225082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2025508-8EE2-5340-BA27-32A60D98C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6229">
            <a:off x="10266353" y="-1600006"/>
            <a:ext cx="2222049" cy="225082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8073292-AA59-3948-80B3-CE71A6D63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133734">
            <a:off x="11011628" y="-1528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11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8729F-8CA4-D74C-BA97-4939A236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152" y="0"/>
            <a:ext cx="4863145" cy="6892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FD908-8452-7F48-9340-94DFAE40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3" y="973768"/>
            <a:ext cx="2875333" cy="5029968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8F1EC36-E1F7-BF4A-A600-84EEC1E201A9}"/>
              </a:ext>
            </a:extLst>
          </p:cNvPr>
          <p:cNvGrpSpPr/>
          <p:nvPr/>
        </p:nvGrpSpPr>
        <p:grpSpPr>
          <a:xfrm rot="21041302">
            <a:off x="8556728" y="904639"/>
            <a:ext cx="5143500" cy="6858000"/>
            <a:chOff x="8556728" y="904639"/>
            <a:chExt cx="5143500" cy="68580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5520801-5D10-C440-93D1-E3100C51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8" y="904639"/>
              <a:ext cx="5143500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9486D9-D22E-B141-AB20-C809014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6203">
              <a:off x="9808923" y="3390284"/>
              <a:ext cx="319995" cy="591114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EC564-D0A6-004A-93C7-20169887D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32859">
            <a:off x="11164434" y="4464188"/>
            <a:ext cx="1085925" cy="732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DB2F5-6CF6-7442-A19E-52D40C7F7336}"/>
              </a:ext>
            </a:extLst>
          </p:cNvPr>
          <p:cNvSpPr txBox="1"/>
          <p:nvPr/>
        </p:nvSpPr>
        <p:spPr>
          <a:xfrm>
            <a:off x="516959" y="4511295"/>
            <a:ext cx="52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И оно довольно хорошее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0A860-1FF6-A64E-9454-E0D807034B6A}"/>
              </a:ext>
            </a:extLst>
          </p:cNvPr>
          <p:cNvSpPr txBox="1"/>
          <p:nvPr/>
        </p:nvSpPr>
        <p:spPr>
          <a:xfrm>
            <a:off x="516959" y="1708886"/>
            <a:ext cx="4863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В нем присутствует возможность ставить и просматривать метки на карте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C0540-F287-DB44-B394-1FEC031753D2}"/>
              </a:ext>
            </a:extLst>
          </p:cNvPr>
          <p:cNvSpPr txBox="1"/>
          <p:nvPr/>
        </p:nvSpPr>
        <p:spPr>
          <a:xfrm>
            <a:off x="2631622" y="5149114"/>
            <a:ext cx="301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0A2C08"/>
                </a:solidFill>
              </a:rPr>
              <a:t>(с) Воробьев Илья, разработчик приложения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EDE1A-CEF6-4E4F-BE44-E49254D3965F}"/>
              </a:ext>
            </a:extLst>
          </p:cNvPr>
          <p:cNvSpPr txBox="1"/>
          <p:nvPr/>
        </p:nvSpPr>
        <p:spPr>
          <a:xfrm>
            <a:off x="11546959" y="6273225"/>
            <a:ext cx="645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10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03FDFAD-DFA0-0F49-9E5D-720445034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17045">
            <a:off x="-1006144" y="-192673"/>
            <a:ext cx="2222049" cy="225082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D2CFBC9-6876-E445-BEAB-58BA2AC08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39249">
            <a:off x="-255453" y="-1515223"/>
            <a:ext cx="2222049" cy="225082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9FFCC41-3663-8349-B096-D9002BB8B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86229">
            <a:off x="10266353" y="-1600006"/>
            <a:ext cx="2222049" cy="225082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51A0F6B-4823-6649-8E1B-8E33A8BB7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133734">
            <a:off x="11011628" y="-1528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6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0EB8F149-1112-9A48-9D77-24793ACF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92" y="4543918"/>
            <a:ext cx="3848022" cy="38480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8729F-8CA4-D74C-BA97-4939A236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152" y="6783572"/>
            <a:ext cx="4863145" cy="6892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FD908-8452-7F48-9340-94DFAE40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3" y="7757340"/>
            <a:ext cx="2875333" cy="5029968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8F1EC36-E1F7-BF4A-A600-84EEC1E201A9}"/>
              </a:ext>
            </a:extLst>
          </p:cNvPr>
          <p:cNvGrpSpPr/>
          <p:nvPr/>
        </p:nvGrpSpPr>
        <p:grpSpPr>
          <a:xfrm rot="21041302">
            <a:off x="11528463" y="904638"/>
            <a:ext cx="5143500" cy="6858000"/>
            <a:chOff x="8556728" y="904639"/>
            <a:chExt cx="5143500" cy="68580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5520801-5D10-C440-93D1-E3100C51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6728" y="904639"/>
              <a:ext cx="5143500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9486D9-D22E-B141-AB20-C809014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6203">
              <a:off x="9808923" y="3390284"/>
              <a:ext cx="319995" cy="591114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EC564-D0A6-004A-93C7-20169887D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2859">
            <a:off x="14136169" y="4464187"/>
            <a:ext cx="1085925" cy="732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DB2F5-6CF6-7442-A19E-52D40C7F7336}"/>
              </a:ext>
            </a:extLst>
          </p:cNvPr>
          <p:cNvSpPr txBox="1"/>
          <p:nvPr/>
        </p:nvSpPr>
        <p:spPr>
          <a:xfrm>
            <a:off x="516959" y="7657532"/>
            <a:ext cx="52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И оно довольно хорошее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0A860-1FF6-A64E-9454-E0D807034B6A}"/>
              </a:ext>
            </a:extLst>
          </p:cNvPr>
          <p:cNvSpPr txBox="1"/>
          <p:nvPr/>
        </p:nvSpPr>
        <p:spPr>
          <a:xfrm>
            <a:off x="1123261" y="847550"/>
            <a:ext cx="9945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Мы надеемся, что наш проект будет способствовать тому, чтобы в нашем городе стало меньше мусора и мы жили в более чистом и </a:t>
            </a:r>
            <a:r>
              <a:rPr lang="ru-RU" sz="3600" dirty="0" err="1"/>
              <a:t>экологичном</a:t>
            </a:r>
            <a:r>
              <a:rPr lang="ru-RU" sz="3600" dirty="0"/>
              <a:t> мире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C0540-F287-DB44-B394-1FEC031753D2}"/>
              </a:ext>
            </a:extLst>
          </p:cNvPr>
          <p:cNvSpPr txBox="1"/>
          <p:nvPr/>
        </p:nvSpPr>
        <p:spPr>
          <a:xfrm>
            <a:off x="2631622" y="8295351"/>
            <a:ext cx="301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0A2C08"/>
                </a:solidFill>
              </a:rPr>
              <a:t>(с) Воробьев Илья, разработчик приложения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CD5EF-5D80-544A-8064-0D0EC24A1361}"/>
              </a:ext>
            </a:extLst>
          </p:cNvPr>
          <p:cNvSpPr txBox="1"/>
          <p:nvPr/>
        </p:nvSpPr>
        <p:spPr>
          <a:xfrm>
            <a:off x="1803783" y="3429000"/>
            <a:ext cx="8807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A2C08"/>
                </a:solidFill>
              </a:rPr>
              <a:t>Это не наш мусор, но это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F2A5F-4456-554D-82B0-55F3ECAC18DA}"/>
              </a:ext>
            </a:extLst>
          </p:cNvPr>
          <p:cNvSpPr txBox="1"/>
          <p:nvPr/>
        </p:nvSpPr>
        <p:spPr>
          <a:xfrm>
            <a:off x="2536888" y="4361434"/>
            <a:ext cx="7456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00B050"/>
                </a:solidFill>
              </a:rPr>
              <a:t>НАША ПЛАНЕТА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3B8AF4-AB11-D84E-8CB8-4A10440C2C39}"/>
              </a:ext>
            </a:extLst>
          </p:cNvPr>
          <p:cNvSpPr txBox="1"/>
          <p:nvPr/>
        </p:nvSpPr>
        <p:spPr>
          <a:xfrm>
            <a:off x="11546959" y="6273225"/>
            <a:ext cx="645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11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2B4348-A606-A242-A848-6E7EB05DC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17045">
            <a:off x="-2296755" y="-1393765"/>
            <a:ext cx="2222049" cy="2250829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C73F8BD-DDA2-2D4E-A042-1F63DC1E3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39249">
            <a:off x="-1546064" y="-2716315"/>
            <a:ext cx="2222049" cy="225082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55AA6690-46FF-CE44-9C36-69EFC36D2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6229">
            <a:off x="11754911" y="-2914070"/>
            <a:ext cx="2222049" cy="225082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908359FA-0895-D94E-AAE7-130B7E32D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133734">
            <a:off x="12500186" y="-1315592"/>
            <a:ext cx="2222049" cy="2250829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C3B0CDD8-5799-F44D-8450-FF2EEB3EC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379" y="6820380"/>
            <a:ext cx="5143500" cy="68580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5E864D8-439C-F642-BE2A-86AF778E6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3758" y="6709512"/>
            <a:ext cx="5143500" cy="6858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D580137-D8DC-A84A-9088-B96233E34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698" y="6614257"/>
            <a:ext cx="5143500" cy="68580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53C0DFF9-9DA8-D34E-B759-C8B4A34AE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6098" y="6497143"/>
            <a:ext cx="5143500" cy="68580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BBD6E9D-FF36-7A47-8D3E-0ABEC18E1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170" y="6763681"/>
            <a:ext cx="5143500" cy="685800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2BF3473-8E48-D043-97F4-2E1FED3F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630" y="4344268"/>
            <a:ext cx="3848022" cy="3848022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A2C22DF7-AD1B-5447-ACCE-389D7FD4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75" y="5355101"/>
            <a:ext cx="3848022" cy="3848022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86066A9-D930-A642-8C14-39C53719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02" y="5224759"/>
            <a:ext cx="3848022" cy="3848022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83509798-66BD-C847-952D-E65BC83B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10" y="5485908"/>
            <a:ext cx="4093941" cy="34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8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0EB8F149-1112-9A48-9D77-24793ACF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92" y="4543918"/>
            <a:ext cx="3848022" cy="38480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8729F-8CA4-D74C-BA97-4939A236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152" y="6783572"/>
            <a:ext cx="4863145" cy="6892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FD908-8452-7F48-9340-94DFAE40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3" y="7757340"/>
            <a:ext cx="2875333" cy="5029968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8F1EC36-E1F7-BF4A-A600-84EEC1E201A9}"/>
              </a:ext>
            </a:extLst>
          </p:cNvPr>
          <p:cNvGrpSpPr/>
          <p:nvPr/>
        </p:nvGrpSpPr>
        <p:grpSpPr>
          <a:xfrm rot="21041302">
            <a:off x="11528463" y="904638"/>
            <a:ext cx="5143500" cy="6858000"/>
            <a:chOff x="8556728" y="904639"/>
            <a:chExt cx="5143500" cy="68580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5520801-5D10-C440-93D1-E3100C51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6728" y="904639"/>
              <a:ext cx="5143500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9486D9-D22E-B141-AB20-C809014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6203">
              <a:off x="9808923" y="3390284"/>
              <a:ext cx="319995" cy="591114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EC564-D0A6-004A-93C7-20169887D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2859">
            <a:off x="14136169" y="4464187"/>
            <a:ext cx="1085925" cy="732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DB2F5-6CF6-7442-A19E-52D40C7F7336}"/>
              </a:ext>
            </a:extLst>
          </p:cNvPr>
          <p:cNvSpPr txBox="1"/>
          <p:nvPr/>
        </p:nvSpPr>
        <p:spPr>
          <a:xfrm>
            <a:off x="516959" y="7657532"/>
            <a:ext cx="52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И оно довольно хорошее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0A860-1FF6-A64E-9454-E0D807034B6A}"/>
              </a:ext>
            </a:extLst>
          </p:cNvPr>
          <p:cNvSpPr txBox="1"/>
          <p:nvPr/>
        </p:nvSpPr>
        <p:spPr>
          <a:xfrm>
            <a:off x="1123261" y="-4920407"/>
            <a:ext cx="9945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Мы надеемся, что наш проект будет способствовать тому, чтобы в нашем городе стало меньше мусора и мы жили в более чистом и </a:t>
            </a:r>
            <a:r>
              <a:rPr lang="ru-RU" sz="3600" dirty="0" err="1"/>
              <a:t>экологичном</a:t>
            </a:r>
            <a:r>
              <a:rPr lang="ru-RU" sz="3600" dirty="0"/>
              <a:t> мире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C0540-F287-DB44-B394-1FEC031753D2}"/>
              </a:ext>
            </a:extLst>
          </p:cNvPr>
          <p:cNvSpPr txBox="1"/>
          <p:nvPr/>
        </p:nvSpPr>
        <p:spPr>
          <a:xfrm>
            <a:off x="2631622" y="8295351"/>
            <a:ext cx="301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0A2C08"/>
                </a:solidFill>
              </a:rPr>
              <a:t>(с) Воробьев Илья, разработчик приложения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CD5EF-5D80-544A-8064-0D0EC24A1361}"/>
              </a:ext>
            </a:extLst>
          </p:cNvPr>
          <p:cNvSpPr txBox="1"/>
          <p:nvPr/>
        </p:nvSpPr>
        <p:spPr>
          <a:xfrm>
            <a:off x="1803783" y="-2338957"/>
            <a:ext cx="8807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A2C08"/>
                </a:solidFill>
              </a:rPr>
              <a:t>Это не наш мусор, но это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F2A5F-4456-554D-82B0-55F3ECAC18DA}"/>
              </a:ext>
            </a:extLst>
          </p:cNvPr>
          <p:cNvSpPr txBox="1"/>
          <p:nvPr/>
        </p:nvSpPr>
        <p:spPr>
          <a:xfrm>
            <a:off x="2536888" y="-1406523"/>
            <a:ext cx="7456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00B050"/>
                </a:solidFill>
              </a:rPr>
              <a:t>НАША ПЛАНЕТА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2B4348-A606-A242-A848-6E7EB05DC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17045">
            <a:off x="-2296755" y="-1393765"/>
            <a:ext cx="2222049" cy="2250829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C73F8BD-DDA2-2D4E-A042-1F63DC1E3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39249">
            <a:off x="-1546064" y="-2716315"/>
            <a:ext cx="2222049" cy="225082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55AA6690-46FF-CE44-9C36-69EFC36D2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6229">
            <a:off x="11754911" y="-2914070"/>
            <a:ext cx="2222049" cy="225082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908359FA-0895-D94E-AAE7-130B7E32D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133734">
            <a:off x="12500186" y="-1315592"/>
            <a:ext cx="2222049" cy="2250829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C3B0CDD8-5799-F44D-8450-FF2EEB3EC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379" y="1967890"/>
            <a:ext cx="5143500" cy="68580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5E864D8-439C-F642-BE2A-86AF778E6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3758" y="1857022"/>
            <a:ext cx="5143500" cy="6858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D580137-D8DC-A84A-9088-B96233E34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698" y="1384516"/>
            <a:ext cx="5143500" cy="68580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53C0DFF9-9DA8-D34E-B759-C8B4A34AE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6098" y="1267402"/>
            <a:ext cx="5143500" cy="68580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BBD6E9D-FF36-7A47-8D3E-0ABEC18E1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170" y="1533940"/>
            <a:ext cx="5143500" cy="685800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2BF3473-8E48-D043-97F4-2E1FED3F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630" y="4344268"/>
            <a:ext cx="3848022" cy="3848022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A2C22DF7-AD1B-5447-ACCE-389D7FD4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75" y="5355101"/>
            <a:ext cx="3848022" cy="3848022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86066A9-D930-A642-8C14-39C53719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02" y="5224759"/>
            <a:ext cx="3848022" cy="3848022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83509798-66BD-C847-952D-E65BC83B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10" y="5485908"/>
            <a:ext cx="4093941" cy="34071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0BAC85E-53B9-0D42-BC03-9FF163DF066D}"/>
              </a:ext>
            </a:extLst>
          </p:cNvPr>
          <p:cNvSpPr txBox="1"/>
          <p:nvPr/>
        </p:nvSpPr>
        <p:spPr>
          <a:xfrm>
            <a:off x="2536888" y="-887717"/>
            <a:ext cx="745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0B050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03102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0EB8F149-1112-9A48-9D77-24793ACF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92" y="4543918"/>
            <a:ext cx="3848022" cy="38480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C8729F-8CA4-D74C-BA97-4939A236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152" y="6783572"/>
            <a:ext cx="4863145" cy="6892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DFD908-8452-7F48-9340-94DFAE40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3" y="7757340"/>
            <a:ext cx="2875333" cy="5029968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8F1EC36-E1F7-BF4A-A600-84EEC1E201A9}"/>
              </a:ext>
            </a:extLst>
          </p:cNvPr>
          <p:cNvGrpSpPr/>
          <p:nvPr/>
        </p:nvGrpSpPr>
        <p:grpSpPr>
          <a:xfrm rot="21041302">
            <a:off x="11528463" y="904638"/>
            <a:ext cx="5143500" cy="6858000"/>
            <a:chOff x="8556728" y="904639"/>
            <a:chExt cx="5143500" cy="685800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5520801-5D10-C440-93D1-E3100C51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6728" y="904639"/>
              <a:ext cx="5143500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9486D9-D22E-B141-AB20-C8090145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46203">
              <a:off x="9808923" y="3390284"/>
              <a:ext cx="319995" cy="591114"/>
            </a:xfrm>
            <a:prstGeom prst="rect">
              <a:avLst/>
            </a:prstGeom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DEC564-D0A6-004A-93C7-20169887D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2859">
            <a:off x="14136169" y="4464187"/>
            <a:ext cx="1085925" cy="732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DB2F5-6CF6-7442-A19E-52D40C7F7336}"/>
              </a:ext>
            </a:extLst>
          </p:cNvPr>
          <p:cNvSpPr txBox="1"/>
          <p:nvPr/>
        </p:nvSpPr>
        <p:spPr>
          <a:xfrm>
            <a:off x="516959" y="7657532"/>
            <a:ext cx="52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И оно довольно хорошее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0A860-1FF6-A64E-9454-E0D807034B6A}"/>
              </a:ext>
            </a:extLst>
          </p:cNvPr>
          <p:cNvSpPr txBox="1"/>
          <p:nvPr/>
        </p:nvSpPr>
        <p:spPr>
          <a:xfrm>
            <a:off x="1123261" y="-4920407"/>
            <a:ext cx="9945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Мы надеемся, что наш проект будет способствовать тому, чтобы в нашем городе стало меньше мусора и мы жили в более чистом и </a:t>
            </a:r>
            <a:r>
              <a:rPr lang="ru-RU" sz="3600" dirty="0" err="1"/>
              <a:t>экологичном</a:t>
            </a:r>
            <a:r>
              <a:rPr lang="ru-RU" sz="3600" dirty="0"/>
              <a:t> мире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C0540-F287-DB44-B394-1FEC031753D2}"/>
              </a:ext>
            </a:extLst>
          </p:cNvPr>
          <p:cNvSpPr txBox="1"/>
          <p:nvPr/>
        </p:nvSpPr>
        <p:spPr>
          <a:xfrm>
            <a:off x="2631622" y="8295351"/>
            <a:ext cx="301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0A2C08"/>
                </a:solidFill>
              </a:rPr>
              <a:t>(с) Воробьев Илья, разработчик приложения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CD5EF-5D80-544A-8064-0D0EC24A1361}"/>
              </a:ext>
            </a:extLst>
          </p:cNvPr>
          <p:cNvSpPr txBox="1"/>
          <p:nvPr/>
        </p:nvSpPr>
        <p:spPr>
          <a:xfrm>
            <a:off x="1803783" y="-2338957"/>
            <a:ext cx="8807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A2C08"/>
                </a:solidFill>
              </a:rPr>
              <a:t>Это не наш мусор, но это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F2A5F-4456-554D-82B0-55F3ECAC18DA}"/>
              </a:ext>
            </a:extLst>
          </p:cNvPr>
          <p:cNvSpPr txBox="1"/>
          <p:nvPr/>
        </p:nvSpPr>
        <p:spPr>
          <a:xfrm>
            <a:off x="2536888" y="-1406523"/>
            <a:ext cx="74568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00B050"/>
                </a:solidFill>
              </a:rPr>
              <a:t>НАША ПЛАНЕТА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F2B4348-A606-A242-A848-6E7EB05DC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17045">
            <a:off x="-1040358" y="391024"/>
            <a:ext cx="2222049" cy="2250829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C73F8BD-DDA2-2D4E-A042-1F63DC1E3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39249">
            <a:off x="-289667" y="-931526"/>
            <a:ext cx="2222049" cy="225082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55AA6690-46FF-CE44-9C36-69EFC36D2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86229">
            <a:off x="10407295" y="-806656"/>
            <a:ext cx="2222049" cy="2250829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908359FA-0895-D94E-AAE7-130B7E32D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133734">
            <a:off x="11152570" y="791822"/>
            <a:ext cx="2222049" cy="2250829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C3B0CDD8-5799-F44D-8450-FF2EEB3EC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379" y="1967890"/>
            <a:ext cx="5143500" cy="68580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5E864D8-439C-F642-BE2A-86AF778E6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3758" y="1857022"/>
            <a:ext cx="5143500" cy="685800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D580137-D8DC-A84A-9088-B96233E34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698" y="1384516"/>
            <a:ext cx="5143500" cy="68580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53C0DFF9-9DA8-D34E-B759-C8B4A34AE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6098" y="1267402"/>
            <a:ext cx="5143500" cy="68580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BBD6E9D-FF36-7A47-8D3E-0ABEC18E1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170" y="1533940"/>
            <a:ext cx="5143500" cy="685800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2BF3473-8E48-D043-97F4-2E1FED3F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630" y="4344268"/>
            <a:ext cx="3848022" cy="3848022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A2C22DF7-AD1B-5447-ACCE-389D7FD49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75" y="5355101"/>
            <a:ext cx="3848022" cy="3848022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86066A9-D930-A642-8C14-39C53719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02" y="5224759"/>
            <a:ext cx="3848022" cy="3848022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83509798-66BD-C847-952D-E65BC83B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10" y="5485908"/>
            <a:ext cx="4093941" cy="34071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CBF4DC-6C61-3D45-9623-BFD9F6186521}"/>
              </a:ext>
            </a:extLst>
          </p:cNvPr>
          <p:cNvSpPr txBox="1"/>
          <p:nvPr/>
        </p:nvSpPr>
        <p:spPr>
          <a:xfrm>
            <a:off x="2536888" y="574821"/>
            <a:ext cx="7456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0B050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805033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779DA7-70B8-B647-93A3-AFD8D5F1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246E443-037B-054B-B169-F7120ED5FAED}"/>
              </a:ext>
            </a:extLst>
          </p:cNvPr>
          <p:cNvSpPr/>
          <p:nvPr/>
        </p:nvSpPr>
        <p:spPr>
          <a:xfrm>
            <a:off x="1" y="-37273"/>
            <a:ext cx="12191999" cy="6861724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0" y="0"/>
            <a:ext cx="6096000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3048001" y="382952"/>
            <a:ext cx="745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>
                <a:solidFill>
                  <a:srgbClr val="0A2C08"/>
                </a:solidFill>
              </a:rPr>
              <a:t>Наша</a:t>
            </a:r>
            <a:r>
              <a:rPr lang="ru-RU" sz="8000" b="1" dirty="0"/>
              <a:t>    </a:t>
            </a:r>
            <a:r>
              <a:rPr lang="ru-RU" sz="8000" b="1" dirty="0">
                <a:solidFill>
                  <a:schemeClr val="bg1"/>
                </a:solidFill>
              </a:rPr>
              <a:t>команда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83ED9-4296-834C-BE0F-15BBC5A2CCCE}"/>
              </a:ext>
            </a:extLst>
          </p:cNvPr>
          <p:cNvSpPr txBox="1"/>
          <p:nvPr/>
        </p:nvSpPr>
        <p:spPr>
          <a:xfrm>
            <a:off x="2795421" y="2154660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Кирюнин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Артем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Работа с картами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A9290C-C63F-164C-8937-117D2CB56B4A}"/>
              </a:ext>
            </a:extLst>
          </p:cNvPr>
          <p:cNvSpPr txBox="1"/>
          <p:nvPr/>
        </p:nvSpPr>
        <p:spPr>
          <a:xfrm>
            <a:off x="2795422" y="3774674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Лацин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Семен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Форум на сайте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00177-2012-D340-A655-19931666716D}"/>
              </a:ext>
            </a:extLst>
          </p:cNvPr>
          <p:cNvSpPr txBox="1"/>
          <p:nvPr/>
        </p:nvSpPr>
        <p:spPr>
          <a:xfrm>
            <a:off x="2795779" y="5394688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Воробьев Илья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Android-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приложение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D8E95F-A1A9-7640-A999-1AEEB66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22" y="7144666"/>
            <a:ext cx="3746114" cy="33415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B8BD7A-330A-3243-A719-FAD0F15B2B9A}"/>
              </a:ext>
            </a:extLst>
          </p:cNvPr>
          <p:cNvSpPr txBox="1"/>
          <p:nvPr/>
        </p:nvSpPr>
        <p:spPr>
          <a:xfrm>
            <a:off x="7016980" y="2595110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Васина Елизавета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PowerPoint, Frontend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177AE-6759-2048-82E2-D01C856A7FC6}"/>
              </a:ext>
            </a:extLst>
          </p:cNvPr>
          <p:cNvSpPr txBox="1"/>
          <p:nvPr/>
        </p:nvSpPr>
        <p:spPr>
          <a:xfrm>
            <a:off x="7016979" y="4236106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Комарова Анна</a:t>
            </a:r>
          </a:p>
          <a:p>
            <a:pPr algn="r"/>
            <a:r>
              <a:rPr lang="en-US" dirty="0" err="1">
                <a:solidFill>
                  <a:schemeClr val="bg1"/>
                </a:solidFill>
              </a:rPr>
              <a:t>Figma</a:t>
            </a:r>
            <a:r>
              <a:rPr lang="en-US" dirty="0">
                <a:solidFill>
                  <a:schemeClr val="bg1"/>
                </a:solidFill>
              </a:rPr>
              <a:t>, Photoshop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4FCF90-5F75-DC4F-9D1A-8CA3F839F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308" y="8108857"/>
            <a:ext cx="1714500" cy="17145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52111F3-9307-C24A-865A-D2F7D0D2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125" y="8147890"/>
            <a:ext cx="3318243" cy="295987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37EA93-457C-044C-B636-DF1C0420E5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" t="439" r="24959" b="-439"/>
          <a:stretch/>
        </p:blipFill>
        <p:spPr>
          <a:xfrm rot="5400000">
            <a:off x="791668" y="1746682"/>
            <a:ext cx="1462285" cy="1462285"/>
          </a:xfrm>
          <a:prstGeom prst="ellipse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D71C4F6-2C28-E942-B0AB-31CCFD3EE3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" t="-258" r="24822" b="258"/>
          <a:stretch/>
        </p:blipFill>
        <p:spPr>
          <a:xfrm rot="5400000">
            <a:off x="791667" y="4986710"/>
            <a:ext cx="1462285" cy="1462285"/>
          </a:xfrm>
          <a:prstGeom prst="ellipse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CBF678A-0944-B94C-A6A9-DA12BD291D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00" r="12500"/>
          <a:stretch/>
        </p:blipFill>
        <p:spPr>
          <a:xfrm rot="5400000">
            <a:off x="791667" y="3371789"/>
            <a:ext cx="1462285" cy="1462285"/>
          </a:xfrm>
          <a:prstGeom prst="ellipse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2F1427B-23F9-4A40-9BB9-1E8AF309E6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564" t="-593" r="12436" b="593"/>
          <a:stretch/>
        </p:blipFill>
        <p:spPr>
          <a:xfrm rot="5400000">
            <a:off x="9746083" y="2071993"/>
            <a:ext cx="1462285" cy="1462285"/>
          </a:xfrm>
          <a:prstGeom prst="ellipse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00B715-8F59-BE41-9304-5354032A6E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4" t="7470" r="-714" b="17530"/>
          <a:stretch/>
        </p:blipFill>
        <p:spPr>
          <a:xfrm>
            <a:off x="9775879" y="3828128"/>
            <a:ext cx="1462286" cy="1462286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28F1C1-06A9-EF49-93E8-A9954FC25F24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34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0" y="0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>
                <a:solidFill>
                  <a:srgbClr val="0A2C08"/>
                </a:solidFill>
              </a:rPr>
              <a:t>Почему экология?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60CB6C-3284-B74F-AA43-2B707EC31D27}"/>
              </a:ext>
            </a:extLst>
          </p:cNvPr>
          <p:cNvSpPr/>
          <p:nvPr/>
        </p:nvSpPr>
        <p:spPr>
          <a:xfrm>
            <a:off x="-2071164" y="1742945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2A1EAAB-93C7-8740-B275-5A7A85B83142}"/>
              </a:ext>
            </a:extLst>
          </p:cNvPr>
          <p:cNvSpPr/>
          <p:nvPr/>
        </p:nvSpPr>
        <p:spPr>
          <a:xfrm>
            <a:off x="-2094579" y="3399540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3CC03AC-A0D2-7545-B00B-4E700623E588}"/>
              </a:ext>
            </a:extLst>
          </p:cNvPr>
          <p:cNvSpPr/>
          <p:nvPr/>
        </p:nvSpPr>
        <p:spPr>
          <a:xfrm>
            <a:off x="-2094222" y="5056135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E711D38-0651-414C-B538-18A002EE5ABA}"/>
              </a:ext>
            </a:extLst>
          </p:cNvPr>
          <p:cNvSpPr/>
          <p:nvPr/>
        </p:nvSpPr>
        <p:spPr>
          <a:xfrm>
            <a:off x="12468144" y="221997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2B57617-2E68-D243-BF21-A3C1E0000CCD}"/>
              </a:ext>
            </a:extLst>
          </p:cNvPr>
          <p:cNvSpPr/>
          <p:nvPr/>
        </p:nvSpPr>
        <p:spPr>
          <a:xfrm>
            <a:off x="12468144" y="3876571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2205EF-ACA9-FB45-92BD-F887174E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622" y="2716849"/>
            <a:ext cx="3746114" cy="33415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8DE1AB-E56C-894E-A91A-39D452B7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08" y="3681040"/>
            <a:ext cx="1714500" cy="1714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7D6922-C1D4-A044-B9A3-E3F080EE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125" y="3720073"/>
            <a:ext cx="3318243" cy="29598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BE659D-D367-C447-9E62-1450BF97ACDA}"/>
              </a:ext>
            </a:extLst>
          </p:cNvPr>
          <p:cNvSpPr txBox="1"/>
          <p:nvPr/>
        </p:nvSpPr>
        <p:spPr>
          <a:xfrm>
            <a:off x="716597" y="2278791"/>
            <a:ext cx="5173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настоящее время тема экологии как нельзя актуальна, потому что вокруг появляется все </a:t>
            </a:r>
            <a:r>
              <a:rPr lang="ru-RU" sz="2400" dirty="0">
                <a:solidFill>
                  <a:srgbClr val="C00000"/>
                </a:solidFill>
              </a:rPr>
              <a:t>больше мусора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загрязняющего окружающую среду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56EDAA-86F1-B347-92A8-0622C3FA35EC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2</a:t>
            </a:r>
            <a:endParaRPr lang="ru-RU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75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F2F3A6-C5D4-3E46-9AA5-29976EF1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DE8E160A-F2BE-6A4B-98EA-A3069DDA69CC}"/>
              </a:ext>
            </a:extLst>
          </p:cNvPr>
          <p:cNvSpPr/>
          <p:nvPr/>
        </p:nvSpPr>
        <p:spPr>
          <a:xfrm rot="10800000">
            <a:off x="12619871" y="2278791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3838C-3290-E84D-887C-BA3AB7A82437}"/>
              </a:ext>
            </a:extLst>
          </p:cNvPr>
          <p:cNvSpPr txBox="1"/>
          <p:nvPr/>
        </p:nvSpPr>
        <p:spPr>
          <a:xfrm>
            <a:off x="14040536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21DE902B-162D-6246-8F74-4C5C841FB8ED}"/>
              </a:ext>
            </a:extLst>
          </p:cNvPr>
          <p:cNvSpPr/>
          <p:nvPr/>
        </p:nvSpPr>
        <p:spPr>
          <a:xfrm rot="10800000">
            <a:off x="12619871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7F80B-082E-C442-995B-E3C9B24CC1A9}"/>
              </a:ext>
            </a:extLst>
          </p:cNvPr>
          <p:cNvSpPr txBox="1"/>
          <p:nvPr/>
        </p:nvSpPr>
        <p:spPr>
          <a:xfrm>
            <a:off x="14040536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E960C60-EA0D-9843-A8C3-E34830646156}"/>
              </a:ext>
            </a:extLst>
          </p:cNvPr>
          <p:cNvSpPr/>
          <p:nvPr/>
        </p:nvSpPr>
        <p:spPr>
          <a:xfrm>
            <a:off x="1" y="6329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CB428B-C3B8-8740-B875-CF7C85DFF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22" y="2716849"/>
            <a:ext cx="3746114" cy="33415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A852EB8-3C87-8F43-8050-D218D14F5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308" y="2278791"/>
            <a:ext cx="1714500" cy="17145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BDFAC2-34BF-1D43-A5E7-BF79292C4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125" y="3720073"/>
            <a:ext cx="3318243" cy="2959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879E3F-C2F0-6F4C-BEC3-8B9C976BC396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>
                <a:solidFill>
                  <a:srgbClr val="0A2C08"/>
                </a:solidFill>
              </a:rPr>
              <a:t>Почему экология?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6758D-3810-2E42-A68D-5EB43D44647C}"/>
              </a:ext>
            </a:extLst>
          </p:cNvPr>
          <p:cNvSpPr txBox="1"/>
          <p:nvPr/>
        </p:nvSpPr>
        <p:spPr>
          <a:xfrm>
            <a:off x="716596" y="2278791"/>
            <a:ext cx="5163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настоящее время тема экологии как нельзя актуальна, потому что вокруг появляется все </a:t>
            </a:r>
            <a:r>
              <a:rPr lang="ru-RU" sz="2400" dirty="0">
                <a:solidFill>
                  <a:srgbClr val="C00000"/>
                </a:solidFill>
              </a:rPr>
              <a:t>больше мусора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загрязняющего окружающую среду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ADE0-3D12-1942-956A-675C9A27E886}"/>
              </a:ext>
            </a:extLst>
          </p:cNvPr>
          <p:cNvSpPr txBox="1"/>
          <p:nvPr/>
        </p:nvSpPr>
        <p:spPr>
          <a:xfrm>
            <a:off x="716597" y="4533352"/>
            <a:ext cx="462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И скоро мы все в нем </a:t>
            </a:r>
          </a:p>
          <a:p>
            <a:r>
              <a:rPr lang="ru-RU" sz="3600" dirty="0">
                <a:solidFill>
                  <a:srgbClr val="FF0000"/>
                </a:solidFill>
              </a:rPr>
              <a:t>погрязнем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7B64D-0114-604D-A490-BEB12384367B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3</a:t>
            </a:r>
            <a:endParaRPr lang="ru-RU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6BDF4FD-0870-F149-A4D0-4FD28B9F48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390293" y="740933"/>
            <a:ext cx="10203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</a:rPr>
              <a:t>Какие проблемы мы видим</a:t>
            </a: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DE8E160A-F2BE-6A4B-98EA-A3069DDA69CC}"/>
              </a:ext>
            </a:extLst>
          </p:cNvPr>
          <p:cNvSpPr/>
          <p:nvPr/>
        </p:nvSpPr>
        <p:spPr>
          <a:xfrm rot="10800000">
            <a:off x="2122096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21DE902B-162D-6246-8F74-4C5C841FB8ED}"/>
              </a:ext>
            </a:extLst>
          </p:cNvPr>
          <p:cNvSpPr/>
          <p:nvPr/>
        </p:nvSpPr>
        <p:spPr>
          <a:xfrm rot="10800000">
            <a:off x="2122097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3838C-3290-E84D-887C-BA3AB7A82437}"/>
              </a:ext>
            </a:extLst>
          </p:cNvPr>
          <p:cNvSpPr txBox="1"/>
          <p:nvPr/>
        </p:nvSpPr>
        <p:spPr>
          <a:xfrm>
            <a:off x="3420099" y="2415594"/>
            <a:ext cx="8051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Во-первых,</a:t>
            </a:r>
          </a:p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Появляется все больше стихийных свалок и скоплений мусора, которые никем не отслеживаются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7F80B-082E-C442-995B-E3C9B24CC1A9}"/>
              </a:ext>
            </a:extLst>
          </p:cNvPr>
          <p:cNvSpPr txBox="1"/>
          <p:nvPr/>
        </p:nvSpPr>
        <p:spPr>
          <a:xfrm>
            <a:off x="3420099" y="4220433"/>
            <a:ext cx="8051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Во-вторых,</a:t>
            </a:r>
          </a:p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Нет удобного способа организовать встречу волонтеров и всех желающих для уборки этого мусора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65D2381-1101-824C-9B7D-A5FDA3CF3E65}"/>
              </a:ext>
            </a:extLst>
          </p:cNvPr>
          <p:cNvGrpSpPr/>
          <p:nvPr/>
        </p:nvGrpSpPr>
        <p:grpSpPr>
          <a:xfrm>
            <a:off x="-6965908" y="0"/>
            <a:ext cx="6740575" cy="6861724"/>
            <a:chOff x="-118422" y="0"/>
            <a:chExt cx="6740575" cy="6861724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018964E-180A-7B49-9936-FDBE42600ADF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Треугольник 14">
              <a:extLst>
                <a:ext uri="{FF2B5EF4-FFF2-40B4-BE49-F238E27FC236}">
                  <a16:creationId xmlns:a16="http://schemas.microsoft.com/office/drawing/2014/main" id="{A6DDF14D-E4C3-BB40-AD29-FA2C82290464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0BBF953-FE94-A340-BEFC-EEFB755D4C14}"/>
              </a:ext>
            </a:extLst>
          </p:cNvPr>
          <p:cNvSpPr/>
          <p:nvPr/>
        </p:nvSpPr>
        <p:spPr>
          <a:xfrm>
            <a:off x="-14102699" y="-3724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99B3F37-8B88-1941-B7E8-6166C3D99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573" y="5405488"/>
            <a:ext cx="4702729" cy="6270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4286CF-4199-714F-938B-7DE0D1C16AB8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8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5A6F07-6209-E949-8DFA-91391FAB31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B0842CE-A830-0A4E-91C2-8E9ADC438562}"/>
              </a:ext>
            </a:extLst>
          </p:cNvPr>
          <p:cNvGrpSpPr/>
          <p:nvPr/>
        </p:nvGrpSpPr>
        <p:grpSpPr>
          <a:xfrm>
            <a:off x="-6103266" y="0"/>
            <a:ext cx="6740575" cy="6861724"/>
            <a:chOff x="-118422" y="0"/>
            <a:chExt cx="6740575" cy="686172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6B73C53-03CC-A04D-8EC8-BB08D86FACD6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Треугольник 6">
              <a:extLst>
                <a:ext uri="{FF2B5EF4-FFF2-40B4-BE49-F238E27FC236}">
                  <a16:creationId xmlns:a16="http://schemas.microsoft.com/office/drawing/2014/main" id="{9A2DBF27-ACE5-BA4B-B03D-911BE4806E14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1548832" y="1091294"/>
            <a:ext cx="9696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0" b="1" dirty="0">
                <a:solidFill>
                  <a:schemeClr val="bg1"/>
                </a:solidFill>
              </a:rPr>
              <a:t>Что же делать </a:t>
            </a:r>
          </a:p>
          <a:p>
            <a:pPr algn="r"/>
            <a:r>
              <a:rPr lang="ru-RU" sz="12000" b="1" dirty="0">
                <a:solidFill>
                  <a:schemeClr val="bg1"/>
                </a:solidFill>
              </a:rPr>
              <a:t>с этим?</a:t>
            </a: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2ADD9A40-AC3A-1145-AB43-D5556F953CBD}"/>
              </a:ext>
            </a:extLst>
          </p:cNvPr>
          <p:cNvSpPr/>
          <p:nvPr/>
        </p:nvSpPr>
        <p:spPr>
          <a:xfrm rot="10800000">
            <a:off x="11467744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8BF01-8657-2D4D-9D2F-8E0CB2B276F3}"/>
              </a:ext>
            </a:extLst>
          </p:cNvPr>
          <p:cNvSpPr txBox="1"/>
          <p:nvPr/>
        </p:nvSpPr>
        <p:spPr>
          <a:xfrm>
            <a:off x="12888410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1" name="Пятиугольник 10">
            <a:extLst>
              <a:ext uri="{FF2B5EF4-FFF2-40B4-BE49-F238E27FC236}">
                <a16:creationId xmlns:a16="http://schemas.microsoft.com/office/drawing/2014/main" id="{A8C5BE44-613C-DA4F-9ACF-5CDB06C75CC4}"/>
              </a:ext>
            </a:extLst>
          </p:cNvPr>
          <p:cNvSpPr/>
          <p:nvPr/>
        </p:nvSpPr>
        <p:spPr>
          <a:xfrm rot="10800000">
            <a:off x="11467744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CA8C6-1FF4-134D-9A76-CC68D638E52E}"/>
              </a:ext>
            </a:extLst>
          </p:cNvPr>
          <p:cNvSpPr txBox="1"/>
          <p:nvPr/>
        </p:nvSpPr>
        <p:spPr>
          <a:xfrm>
            <a:off x="12888409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8E9FDA-F97E-3044-8B61-9CC24470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573" y="1229597"/>
            <a:ext cx="4702729" cy="6270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450B71-E249-B74F-A0FB-2B7DDD0BAE0C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5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8734581-D4A4-BF4C-8D14-F530FC64F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17045">
            <a:off x="-2396255" y="-1199200"/>
            <a:ext cx="2222049" cy="225082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C5BD94-4B75-4A4B-B5B0-F6A7479A5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39249">
            <a:off x="-1645564" y="-2521750"/>
            <a:ext cx="2222049" cy="225082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D110EFC-04DA-F74D-A6C1-D8DF2344E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48589">
            <a:off x="4091442" y="7955585"/>
            <a:ext cx="2222049" cy="225082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09D9E6-326E-0A42-BEF1-CE5E5CE85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470793">
            <a:off x="4854797" y="7142080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43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1C03AAA-5D3C-3A4A-AE2A-F01D48406A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90E2F28-4CB2-FD40-88A7-904E8608C121}"/>
              </a:ext>
            </a:extLst>
          </p:cNvPr>
          <p:cNvGrpSpPr/>
          <p:nvPr/>
        </p:nvGrpSpPr>
        <p:grpSpPr>
          <a:xfrm>
            <a:off x="0" y="-3724"/>
            <a:ext cx="6740575" cy="6861724"/>
            <a:chOff x="-118422" y="0"/>
            <a:chExt cx="6740575" cy="6861724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832CF7A-CA9B-A549-9D7C-317F27A1AE45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Треугольник 9">
              <a:extLst>
                <a:ext uri="{FF2B5EF4-FFF2-40B4-BE49-F238E27FC236}">
                  <a16:creationId xmlns:a16="http://schemas.microsoft.com/office/drawing/2014/main" id="{E00BCD7A-8114-104A-8EE0-55641AA34A2A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D7819B2-E28B-7440-8880-96F2D08A4678}"/>
              </a:ext>
            </a:extLst>
          </p:cNvPr>
          <p:cNvSpPr txBox="1"/>
          <p:nvPr/>
        </p:nvSpPr>
        <p:spPr>
          <a:xfrm>
            <a:off x="642193" y="951655"/>
            <a:ext cx="4503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rgbClr val="00B050"/>
                </a:solidFill>
              </a:rPr>
              <a:t>У нас есть предложение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480A9-6A09-4E44-8A33-85394CE1D05A}"/>
              </a:ext>
            </a:extLst>
          </p:cNvPr>
          <p:cNvSpPr txBox="1"/>
          <p:nvPr/>
        </p:nvSpPr>
        <p:spPr>
          <a:xfrm>
            <a:off x="642193" y="2826973"/>
            <a:ext cx="4702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Мы создали социальную сеть для экологов-волонтеров, позволяющую</a:t>
            </a:r>
            <a:r>
              <a:rPr lang="en-US" sz="2400" dirty="0"/>
              <a:t> </a:t>
            </a:r>
            <a:r>
              <a:rPr lang="ru-RU" sz="2400" dirty="0"/>
              <a:t>отмечать на карте свалки и организовывать встречи для их ликвидации</a:t>
            </a:r>
          </a:p>
        </p:txBody>
      </p:sp>
      <p:sp>
        <p:nvSpPr>
          <p:cNvPr id="23" name="Пятиугольник 22">
            <a:extLst>
              <a:ext uri="{FF2B5EF4-FFF2-40B4-BE49-F238E27FC236}">
                <a16:creationId xmlns:a16="http://schemas.microsoft.com/office/drawing/2014/main" id="{F8302EAD-D196-3C49-8860-00268F158DA0}"/>
              </a:ext>
            </a:extLst>
          </p:cNvPr>
          <p:cNvSpPr/>
          <p:nvPr/>
        </p:nvSpPr>
        <p:spPr>
          <a:xfrm rot="10800000">
            <a:off x="12665691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ятиугольник 23">
            <a:extLst>
              <a:ext uri="{FF2B5EF4-FFF2-40B4-BE49-F238E27FC236}">
                <a16:creationId xmlns:a16="http://schemas.microsoft.com/office/drawing/2014/main" id="{C0975B30-8B94-BB48-90A0-47DDFAF97B13}"/>
              </a:ext>
            </a:extLst>
          </p:cNvPr>
          <p:cNvSpPr/>
          <p:nvPr/>
        </p:nvSpPr>
        <p:spPr>
          <a:xfrm rot="10800000">
            <a:off x="12665691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58B04CF-63BD-1A48-8F54-E7D40D509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573" y="5421580"/>
            <a:ext cx="4702729" cy="6270305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368FE34-4631-8749-97F9-0C34BA79FE32}"/>
              </a:ext>
            </a:extLst>
          </p:cNvPr>
          <p:cNvGrpSpPr/>
          <p:nvPr/>
        </p:nvGrpSpPr>
        <p:grpSpPr>
          <a:xfrm>
            <a:off x="12665691" y="2081048"/>
            <a:ext cx="3854669" cy="5139559"/>
            <a:chOff x="8549508" y="2081048"/>
            <a:chExt cx="3854669" cy="5139559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16EA079-FC11-D543-B4ED-57B6C707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9508" y="2081048"/>
              <a:ext cx="3854669" cy="5139559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90A98AD7-2FA9-4F47-9D0C-EA18A30AD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27" t="7587" r="4980" b="1322"/>
            <a:stretch/>
          </p:blipFill>
          <p:spPr>
            <a:xfrm>
              <a:off x="10084886" y="4819914"/>
              <a:ext cx="1150882" cy="719301"/>
            </a:xfrm>
            <a:prstGeom prst="rect">
              <a:avLst/>
            </a:prstGeom>
            <a:scene3d>
              <a:camera prst="orthographicFront">
                <a:rot lat="0" lon="0" rev="90000"/>
              </a:camera>
              <a:lightRig rig="threePt" dir="t"/>
            </a:scene3d>
          </p:spPr>
        </p:pic>
      </p:grp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F7DC35C-2AE2-C641-9199-1ACB2B009D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27" t="7587" r="4980" b="1322"/>
          <a:stretch/>
        </p:blipFill>
        <p:spPr>
          <a:xfrm>
            <a:off x="14201069" y="4819914"/>
            <a:ext cx="1150882" cy="719301"/>
          </a:xfrm>
          <a:prstGeom prst="rect">
            <a:avLst/>
          </a:prstGeom>
          <a:scene3d>
            <a:camera prst="orthographicFront">
              <a:rot lat="0" lon="0" rev="90000"/>
            </a:camera>
            <a:lightRig rig="threePt" dir="t"/>
          </a:scene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BE71780-74B2-3B48-8288-576A47F90FA8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1D12F4-A9C4-F242-8851-3004FB1AE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17045">
            <a:off x="-1281909" y="-48265"/>
            <a:ext cx="2222049" cy="225082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E11C40A-946D-2B46-901D-C2B3D8201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39249">
            <a:off x="-531218" y="-1370815"/>
            <a:ext cx="2222049" cy="225082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8B2A6EF-70A0-5F4E-850E-C0E380AE8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48589">
            <a:off x="4112735" y="5594436"/>
            <a:ext cx="2222049" cy="225082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3CE2281-5CD1-BA41-B0B6-F3F0764E5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70793">
            <a:off x="4876090" y="4780931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8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B6474F-6395-F14A-9DC4-EC9544948E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0" y="-3726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C283FE5-2D94-C747-BCDE-6A3F7D335893}"/>
              </a:ext>
            </a:extLst>
          </p:cNvPr>
          <p:cNvSpPr/>
          <p:nvPr/>
        </p:nvSpPr>
        <p:spPr>
          <a:xfrm>
            <a:off x="2727960" y="-3726"/>
            <a:ext cx="94640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BD94656-7C87-284A-94D8-004CAD598118}"/>
              </a:ext>
            </a:extLst>
          </p:cNvPr>
          <p:cNvGrpSpPr/>
          <p:nvPr/>
        </p:nvGrpSpPr>
        <p:grpSpPr>
          <a:xfrm>
            <a:off x="8549508" y="2081048"/>
            <a:ext cx="3854669" cy="5139559"/>
            <a:chOff x="8549508" y="2081048"/>
            <a:chExt cx="3854669" cy="513955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FC739CE-2517-A640-A983-D6F74007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9508" y="2081048"/>
              <a:ext cx="3854669" cy="513955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E3C42F4-93B6-6A4E-9217-8809D9B75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27" t="7587" r="4980" b="1322"/>
            <a:stretch/>
          </p:blipFill>
          <p:spPr>
            <a:xfrm>
              <a:off x="10084886" y="4819914"/>
              <a:ext cx="1150882" cy="719301"/>
            </a:xfrm>
            <a:prstGeom prst="rect">
              <a:avLst/>
            </a:prstGeom>
            <a:scene3d>
              <a:camera prst="orthographicFront">
                <a:rot lat="0" lon="0" rev="90000"/>
              </a:camera>
              <a:lightRig rig="threePt" dir="t"/>
            </a:scene3d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D92EB4-953E-6542-AD97-E3D983783A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7" t="7587" r="4980" b="1322"/>
          <a:stretch/>
        </p:blipFill>
        <p:spPr>
          <a:xfrm>
            <a:off x="10084886" y="4819914"/>
            <a:ext cx="1150882" cy="719301"/>
          </a:xfrm>
          <a:prstGeom prst="rect">
            <a:avLst/>
          </a:prstGeom>
          <a:scene3d>
            <a:camera prst="orthographicFront">
              <a:rot lat="0" lon="0" rev="90000"/>
            </a:camera>
            <a:lightRig rig="threePt" dir="t"/>
          </a:scene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232BF8-5B01-514A-BD4F-E18DAAD6D236}"/>
              </a:ext>
            </a:extLst>
          </p:cNvPr>
          <p:cNvSpPr txBox="1"/>
          <p:nvPr/>
        </p:nvSpPr>
        <p:spPr>
          <a:xfrm>
            <a:off x="3243504" y="462924"/>
            <a:ext cx="70671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rgbClr val="00B050"/>
                </a:solidFill>
              </a:rPr>
              <a:t>Мы сделали сайт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D77CCB-F2B6-3D48-BDBA-5DAC04AD318C}"/>
              </a:ext>
            </a:extLst>
          </p:cNvPr>
          <p:cNvSpPr txBox="1"/>
          <p:nvPr/>
        </p:nvSpPr>
        <p:spPr>
          <a:xfrm>
            <a:off x="3340452" y="1852904"/>
            <a:ext cx="4702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 время </a:t>
            </a:r>
            <a:r>
              <a:rPr lang="ru-RU" sz="3200" dirty="0" err="1"/>
              <a:t>хакатона</a:t>
            </a:r>
            <a:r>
              <a:rPr lang="ru-RU" sz="3200" dirty="0"/>
              <a:t> мы реализовали сайт, который выступает в качестве социальной сети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3CDCA6-E027-0D47-A388-D60847E66117}"/>
              </a:ext>
            </a:extLst>
          </p:cNvPr>
          <p:cNvSpPr txBox="1"/>
          <p:nvPr/>
        </p:nvSpPr>
        <p:spPr>
          <a:xfrm>
            <a:off x="8597935" y="-1260452"/>
            <a:ext cx="3012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авторизация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2B9E9D1-B72F-5345-9BB3-5FC089453130}"/>
              </a:ext>
            </a:extLst>
          </p:cNvPr>
          <p:cNvCxnSpPr/>
          <p:nvPr/>
        </p:nvCxnSpPr>
        <p:spPr>
          <a:xfrm flipH="1">
            <a:off x="6700345" y="-919902"/>
            <a:ext cx="1686910" cy="0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9ADC40-B947-2948-932E-9BE9B5E8E17B}"/>
              </a:ext>
            </a:extLst>
          </p:cNvPr>
          <p:cNvSpPr txBox="1"/>
          <p:nvPr/>
        </p:nvSpPr>
        <p:spPr>
          <a:xfrm>
            <a:off x="15373634" y="3071331"/>
            <a:ext cx="166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форум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B9F5297-B1E8-A14C-BB71-D79CCF2E9193}"/>
              </a:ext>
            </a:extLst>
          </p:cNvPr>
          <p:cNvCxnSpPr>
            <a:cxnSpLocks/>
          </p:cNvCxnSpPr>
          <p:nvPr/>
        </p:nvCxnSpPr>
        <p:spPr>
          <a:xfrm flipH="1" flipV="1">
            <a:off x="12404177" y="3423584"/>
            <a:ext cx="2906297" cy="1690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C1CFF9-FBBB-8A43-BEC4-960C84C4ECE0}"/>
              </a:ext>
            </a:extLst>
          </p:cNvPr>
          <p:cNvSpPr txBox="1"/>
          <p:nvPr/>
        </p:nvSpPr>
        <p:spPr>
          <a:xfrm>
            <a:off x="9387792" y="7770449"/>
            <a:ext cx="1432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карта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02F9EBC2-1BA3-684E-AF71-00BE85281AA8}"/>
              </a:ext>
            </a:extLst>
          </p:cNvPr>
          <p:cNvCxnSpPr>
            <a:cxnSpLocks/>
          </p:cNvCxnSpPr>
          <p:nvPr/>
        </p:nvCxnSpPr>
        <p:spPr>
          <a:xfrm flipH="1">
            <a:off x="6826469" y="8124392"/>
            <a:ext cx="2561323" cy="0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B8B782-E85F-FD46-9E51-BD0946D0DEBB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7</a:t>
            </a:r>
            <a:endParaRPr lang="ru-RU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69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DCF05-C31A-2340-A5AA-74E9BFBF61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B6474F-6395-F14A-9DC4-EC9544948E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0" y="-3726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C283FE5-2D94-C747-BCDE-6A3F7D335893}"/>
              </a:ext>
            </a:extLst>
          </p:cNvPr>
          <p:cNvSpPr/>
          <p:nvPr/>
        </p:nvSpPr>
        <p:spPr>
          <a:xfrm>
            <a:off x="2727960" y="-3726"/>
            <a:ext cx="94640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BD94656-7C87-284A-94D8-004CAD598118}"/>
              </a:ext>
            </a:extLst>
          </p:cNvPr>
          <p:cNvGrpSpPr/>
          <p:nvPr/>
        </p:nvGrpSpPr>
        <p:grpSpPr>
          <a:xfrm>
            <a:off x="12790510" y="1943888"/>
            <a:ext cx="3854669" cy="5139559"/>
            <a:chOff x="12790510" y="1943888"/>
            <a:chExt cx="3854669" cy="513955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FC739CE-2517-A640-A983-D6F74007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90510" y="1943888"/>
              <a:ext cx="3854669" cy="513955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3E3C42F4-93B6-6A4E-9217-8809D9B75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27" t="7587" r="4980" b="1322"/>
            <a:stretch/>
          </p:blipFill>
          <p:spPr>
            <a:xfrm>
              <a:off x="14325888" y="4682754"/>
              <a:ext cx="1150882" cy="719301"/>
            </a:xfrm>
            <a:prstGeom prst="rect">
              <a:avLst/>
            </a:prstGeom>
            <a:scene3d>
              <a:camera prst="orthographicFront">
                <a:rot lat="0" lon="0" rev="90000"/>
              </a:camera>
              <a:lightRig rig="threePt" dir="t"/>
            </a:scene3d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EA3F15-DA73-B44A-9C8C-14219BE02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7899" y="880622"/>
            <a:ext cx="8961326" cy="50967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15980C-7FA7-4E47-A103-02B0475F6F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27" t="7587" r="4980" b="1322"/>
          <a:stretch/>
        </p:blipFill>
        <p:spPr>
          <a:xfrm>
            <a:off x="1169485" y="1361746"/>
            <a:ext cx="6206675" cy="389605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177B1F-2763-1048-965F-1C98992C9A6D}"/>
              </a:ext>
            </a:extLst>
          </p:cNvPr>
          <p:cNvSpPr txBox="1"/>
          <p:nvPr/>
        </p:nvSpPr>
        <p:spPr>
          <a:xfrm>
            <a:off x="8597935" y="1236002"/>
            <a:ext cx="3012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авторизация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FA580CB-A24A-5F49-9764-A3AC9C1A1DE7}"/>
              </a:ext>
            </a:extLst>
          </p:cNvPr>
          <p:cNvCxnSpPr/>
          <p:nvPr/>
        </p:nvCxnSpPr>
        <p:spPr>
          <a:xfrm flipH="1">
            <a:off x="6700345" y="1576552"/>
            <a:ext cx="1686910" cy="0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47D74E-8793-0C42-86A4-DF08DCF20CFD}"/>
              </a:ext>
            </a:extLst>
          </p:cNvPr>
          <p:cNvSpPr txBox="1"/>
          <p:nvPr/>
        </p:nvSpPr>
        <p:spPr>
          <a:xfrm>
            <a:off x="9272135" y="3071331"/>
            <a:ext cx="166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форум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4C730B8-F017-104F-A410-ABA119464AC9}"/>
              </a:ext>
            </a:extLst>
          </p:cNvPr>
          <p:cNvCxnSpPr>
            <a:cxnSpLocks/>
          </p:cNvCxnSpPr>
          <p:nvPr/>
        </p:nvCxnSpPr>
        <p:spPr>
          <a:xfrm flipH="1">
            <a:off x="3483201" y="3425274"/>
            <a:ext cx="5725774" cy="5255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077B9F-2AC2-A64B-8460-6EF43807DD57}"/>
              </a:ext>
            </a:extLst>
          </p:cNvPr>
          <p:cNvSpPr txBox="1"/>
          <p:nvPr/>
        </p:nvSpPr>
        <p:spPr>
          <a:xfrm>
            <a:off x="9387792" y="4552717"/>
            <a:ext cx="1432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карта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D12E8C08-5BDC-9047-B6F1-E858A09BA73F}"/>
              </a:ext>
            </a:extLst>
          </p:cNvPr>
          <p:cNvCxnSpPr>
            <a:cxnSpLocks/>
          </p:cNvCxnSpPr>
          <p:nvPr/>
        </p:nvCxnSpPr>
        <p:spPr>
          <a:xfrm flipH="1">
            <a:off x="6826469" y="4906660"/>
            <a:ext cx="2561323" cy="0"/>
          </a:xfrm>
          <a:prstGeom prst="line">
            <a:avLst/>
          </a:prstGeom>
          <a:ln w="38100">
            <a:solidFill>
              <a:srgbClr val="0A2C0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A08F542-BCC4-9842-9905-BD0BE575BDE6}"/>
              </a:ext>
            </a:extLst>
          </p:cNvPr>
          <p:cNvGrpSpPr/>
          <p:nvPr/>
        </p:nvGrpSpPr>
        <p:grpSpPr>
          <a:xfrm>
            <a:off x="11474669" y="904639"/>
            <a:ext cx="5143500" cy="6858000"/>
            <a:chOff x="7519858" y="904639"/>
            <a:chExt cx="5143500" cy="6858000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4F049668-829C-2349-8DD9-BB65A55B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19858" y="904639"/>
              <a:ext cx="5143500" cy="6858000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E0BBC1E9-33A3-2F4C-BEAF-2B82BE83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46203">
              <a:off x="8782132" y="3399835"/>
              <a:ext cx="319995" cy="591114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B3A1AF-8F84-754B-885C-5D2CBAD4B0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46203">
            <a:off x="12731135" y="3388122"/>
            <a:ext cx="326223" cy="60261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D906D6C-7568-8845-BF8A-1E71BD90F8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514">
            <a:off x="12605644" y="3286351"/>
            <a:ext cx="577202" cy="81808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57901A7-B3C5-7044-BF8A-86634E1D38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46203">
            <a:off x="12733748" y="3388123"/>
            <a:ext cx="326223" cy="6026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69527D-5F98-9045-9AE5-622008C52B8B}"/>
              </a:ext>
            </a:extLst>
          </p:cNvPr>
          <p:cNvSpPr txBox="1"/>
          <p:nvPr/>
        </p:nvSpPr>
        <p:spPr>
          <a:xfrm>
            <a:off x="11717078" y="6135076"/>
            <a:ext cx="47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8</a:t>
            </a:r>
            <a:endParaRPr lang="ru-RU" sz="3200" dirty="0">
              <a:solidFill>
                <a:srgbClr val="00B050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6AC97D9-E0A8-0D42-9DEB-6C93558A5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7045">
            <a:off x="-2425097" y="-1080902"/>
            <a:ext cx="2222049" cy="225082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926033B-121A-B54D-940D-4883EE9FD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39249">
            <a:off x="-1674406" y="-2403452"/>
            <a:ext cx="2222049" cy="225082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071C8BC-BB11-424D-98F4-3E6686BC44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386229">
            <a:off x="11698073" y="-2416555"/>
            <a:ext cx="2222049" cy="225082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DDF843B-7310-2F47-80BE-11B3CAD698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133734">
            <a:off x="12443348" y="-818077"/>
            <a:ext cx="2222049" cy="22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60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488</Words>
  <Application>Microsoft Macintosh PowerPoint</Application>
  <PresentationFormat>Широкоэкранный</PresentationFormat>
  <Paragraphs>87</Paragraphs>
  <Slides>15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Елизавета Васина</dc:creator>
  <cp:lastModifiedBy>Елизавета Васина</cp:lastModifiedBy>
  <cp:revision>41</cp:revision>
  <dcterms:created xsi:type="dcterms:W3CDTF">2019-11-28T06:31:21Z</dcterms:created>
  <dcterms:modified xsi:type="dcterms:W3CDTF">2019-11-30T13:44:43Z</dcterms:modified>
</cp:coreProperties>
</file>